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Lato" charset="1" panose="020F0502020204030203"/>
      <p:regular r:id="rId14"/>
    </p:embeddedFont>
    <p:embeddedFont>
      <p:font typeface="Poppins" charset="1" panose="00000500000000000000"/>
      <p:regular r:id="rId15"/>
    </p:embeddedFont>
    <p:embeddedFont>
      <p:font typeface="Lato Bold" charset="1" panose="020F05020202040302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AEGIS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AI Flood Alerting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40048" t="0" r="-46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3069203" cy="8591550"/>
            <a:chOff x="0" y="0"/>
            <a:chExt cx="3442095" cy="22627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2095" cy="2262795"/>
            </a:xfrm>
            <a:custGeom>
              <a:avLst/>
              <a:gdLst/>
              <a:ahLst/>
              <a:cxnLst/>
              <a:rect r="r" b="b" t="t" l="l"/>
              <a:pathLst>
                <a:path h="2262795" w="3442095">
                  <a:moveTo>
                    <a:pt x="11848" y="0"/>
                  </a:moveTo>
                  <a:lnTo>
                    <a:pt x="3430247" y="0"/>
                  </a:lnTo>
                  <a:cubicBezTo>
                    <a:pt x="3436790" y="0"/>
                    <a:pt x="3442095" y="5304"/>
                    <a:pt x="3442095" y="11848"/>
                  </a:cubicBezTo>
                  <a:lnTo>
                    <a:pt x="3442095" y="2250947"/>
                  </a:lnTo>
                  <a:cubicBezTo>
                    <a:pt x="3442095" y="2254090"/>
                    <a:pt x="3440846" y="2257103"/>
                    <a:pt x="3438625" y="2259325"/>
                  </a:cubicBezTo>
                  <a:cubicBezTo>
                    <a:pt x="3436403" y="2261547"/>
                    <a:pt x="3433389" y="2262795"/>
                    <a:pt x="3430247" y="2262795"/>
                  </a:cubicBezTo>
                  <a:lnTo>
                    <a:pt x="11848" y="2262795"/>
                  </a:lnTo>
                  <a:cubicBezTo>
                    <a:pt x="8705" y="2262795"/>
                    <a:pt x="5692" y="2261547"/>
                    <a:pt x="3470" y="2259325"/>
                  </a:cubicBezTo>
                  <a:cubicBezTo>
                    <a:pt x="1248" y="2257103"/>
                    <a:pt x="0" y="2254090"/>
                    <a:pt x="0" y="2250947"/>
                  </a:cubicBezTo>
                  <a:lnTo>
                    <a:pt x="0" y="11848"/>
                  </a:lnTo>
                  <a:cubicBezTo>
                    <a:pt x="0" y="8705"/>
                    <a:pt x="1248" y="5692"/>
                    <a:pt x="3470" y="3470"/>
                  </a:cubicBezTo>
                  <a:cubicBezTo>
                    <a:pt x="5692" y="1248"/>
                    <a:pt x="8705" y="0"/>
                    <a:pt x="11848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42095" cy="230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0777" y="3637216"/>
            <a:ext cx="10598689" cy="490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Aegis is an AI-powered, multi-agent flood alert system designed to generate real-time, localized warnings for specific roads and regions. Built using CrewAI, the system leverages multiple specialized agents that collaborate to assess rainfall data, evaluate flood risk, and generate actionable alert messages.</a:t>
            </a: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By combining LLM-powered reasoning, real-time simulation, and a clean UI, Project Aegis provides a scalable foundation for smart pre-disaster response—and sets the stage for broader applications like landslide or cyclone alerts</a:t>
            </a:r>
          </a:p>
          <a:p>
            <a:pPr algn="l">
              <a:lnSpc>
                <a:spcPts val="352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197518"/>
            <a:ext cx="8757936" cy="107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077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655679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Lack of Real-Time, Localized Flood Alerts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Existing systems don’t provide hyper-local alerts (e.g., specific roads or streets), leading to delayed or irrelevant warnings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71536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Manual Monitoring is Slow &amp; Inefficient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Disaster teams often rely on manual data analysis, which slows response time and increases the risk of missed alerts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70453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Public and Officials Lack a Unified Alert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There’s no centralized system combining real-time data, AI decision-making, and a user-friendly interface for both citizens and authorities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40941"/>
            <a:ext cx="5156971" cy="3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MINUTE LEVEL FLOOD ALERTS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very precise level of flood alerts and suggestions based on your unique situation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AHEAD OF THE CURVE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alerts before such a situation arises based on real-time rain levels,past history,road conditions and local terrain.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SWIFT MESSAGING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use sms messaging to alert our users and ensure everyone is saved even if they dont have our application.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PUBLIC DASHBOARD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08954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responsive, hosted dashboard (Netlify) shows real-time data in a clean UI, and acts as a tool for citizen and official access.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8056" y="1019175"/>
            <a:ext cx="790341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DETAILS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383" y="4272232"/>
            <a:ext cx="16649233" cy="33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Vision Board : ReactJS, vite, netlify.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Protype : Terminal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AI Framework : CrewAI 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LLM Model : Gemini 2.5 flash/pro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Agentic Pipeline : Meteorologist → Risk Analyst Agent → Alert Coordinator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4363" y="2202106"/>
            <a:ext cx="10674385" cy="7056194"/>
          </a:xfrm>
          <a:custGeom>
            <a:avLst/>
            <a:gdLst/>
            <a:ahLst/>
            <a:cxnLst/>
            <a:rect r="r" b="b" t="t" l="l"/>
            <a:pathLst>
              <a:path h="7056194" w="10674385">
                <a:moveTo>
                  <a:pt x="0" y="0"/>
                </a:moveTo>
                <a:lnTo>
                  <a:pt x="10674385" y="0"/>
                </a:lnTo>
                <a:lnTo>
                  <a:pt x="10674385" y="7056194"/>
                </a:lnTo>
                <a:lnTo>
                  <a:pt x="0" y="705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" r="0" b="-39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0746" y="1019175"/>
            <a:ext cx="94616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DAGuwY_Mmj8</dc:identifier>
  <dcterms:modified xsi:type="dcterms:W3CDTF">2011-08-01T06:04:30Z</dcterms:modified>
  <cp:revision>1</cp:revision>
  <dc:title>project aegis</dc:title>
</cp:coreProperties>
</file>